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3588bc94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3588bc94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34e3d7498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934e3d7498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34e3d749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934e3d749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3588bc9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3588bc9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34e3d749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34e3d749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34e3d749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34e3d749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3588bc9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3588bc9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93588bc9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93588bc9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3588bc94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3588bc94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34e3d7498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34e3d7498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34e3d749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34e3d749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3588bc94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3588bc94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3588bc94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3588bc94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868"/>
            <a:ext cx="9144003" cy="286196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Image classifier</a:t>
            </a:r>
            <a:endParaRPr b="1" sz="3000"/>
          </a:p>
        </p:txBody>
      </p:sp>
      <p:sp>
        <p:nvSpPr>
          <p:cNvPr id="57" name="Google Shape;57;p13"/>
          <p:cNvSpPr/>
          <p:nvPr/>
        </p:nvSpPr>
        <p:spPr>
          <a:xfrm rot="2025596">
            <a:off x="4620275" y="972683"/>
            <a:ext cx="921095" cy="1370657"/>
          </a:xfrm>
          <a:prstGeom prst="lightningBolt">
            <a:avLst/>
          </a:prstGeom>
          <a:solidFill>
            <a:schemeClr val="accent6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" y="1950613"/>
            <a:ext cx="525780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" y="308725"/>
            <a:ext cx="52006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" y="3659175"/>
            <a:ext cx="52197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0725" y="1983950"/>
            <a:ext cx="41148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" y="0"/>
            <a:ext cx="8839203" cy="364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" y="3377383"/>
            <a:ext cx="8873725" cy="1814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50" y="1837026"/>
            <a:ext cx="7903677" cy="24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Blind</a:t>
            </a:r>
            <a:endParaRPr b="1" sz="3000"/>
          </a:p>
        </p:txBody>
      </p:sp>
      <p:sp>
        <p:nvSpPr>
          <p:cNvPr id="152" name="Google Shape;152;p24"/>
          <p:cNvSpPr/>
          <p:nvPr/>
        </p:nvSpPr>
        <p:spPr>
          <a:xfrm>
            <a:off x="3530650" y="854800"/>
            <a:ext cx="641100" cy="641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309925" y="854800"/>
            <a:ext cx="641100" cy="641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5089200" y="854800"/>
            <a:ext cx="641100" cy="6411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4"/>
          <p:cNvCxnSpPr>
            <a:stCxn id="152" idx="4"/>
          </p:cNvCxnSpPr>
          <p:nvPr/>
        </p:nvCxnSpPr>
        <p:spPr>
          <a:xfrm>
            <a:off x="3851200" y="1495900"/>
            <a:ext cx="10200" cy="135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4"/>
          <p:cNvCxnSpPr/>
          <p:nvPr/>
        </p:nvCxnSpPr>
        <p:spPr>
          <a:xfrm flipH="1">
            <a:off x="3691975" y="2844400"/>
            <a:ext cx="176700" cy="17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4"/>
          <p:cNvCxnSpPr/>
          <p:nvPr/>
        </p:nvCxnSpPr>
        <p:spPr>
          <a:xfrm>
            <a:off x="3706550" y="3021250"/>
            <a:ext cx="7200" cy="43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4"/>
          <p:cNvCxnSpPr>
            <a:stCxn id="153" idx="4"/>
          </p:cNvCxnSpPr>
          <p:nvPr/>
        </p:nvCxnSpPr>
        <p:spPr>
          <a:xfrm flipH="1">
            <a:off x="4620275" y="1495900"/>
            <a:ext cx="10200" cy="1429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 flipH="1">
            <a:off x="4432200" y="2903350"/>
            <a:ext cx="188100" cy="154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>
            <a:off x="4446725" y="3058100"/>
            <a:ext cx="4200" cy="30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>
            <a:stCxn id="154" idx="4"/>
          </p:cNvCxnSpPr>
          <p:nvPr/>
        </p:nvCxnSpPr>
        <p:spPr>
          <a:xfrm>
            <a:off x="5409750" y="1495900"/>
            <a:ext cx="5100" cy="1392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4"/>
          <p:cNvCxnSpPr/>
          <p:nvPr/>
        </p:nvCxnSpPr>
        <p:spPr>
          <a:xfrm flipH="1">
            <a:off x="5245421" y="2881240"/>
            <a:ext cx="176700" cy="17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4"/>
          <p:cNvCxnSpPr/>
          <p:nvPr/>
        </p:nvCxnSpPr>
        <p:spPr>
          <a:xfrm>
            <a:off x="5259996" y="3058090"/>
            <a:ext cx="8700" cy="3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4"/>
          <p:cNvCxnSpPr/>
          <p:nvPr/>
        </p:nvCxnSpPr>
        <p:spPr>
          <a:xfrm>
            <a:off x="3775000" y="1495900"/>
            <a:ext cx="10200" cy="135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4"/>
          <p:cNvCxnSpPr/>
          <p:nvPr/>
        </p:nvCxnSpPr>
        <p:spPr>
          <a:xfrm flipH="1">
            <a:off x="3615775" y="2844400"/>
            <a:ext cx="176700" cy="17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>
            <a:off x="3630350" y="3021250"/>
            <a:ext cx="7200" cy="43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5021"/>
            <a:ext cx="9143999" cy="191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60737"/>
            <a:ext cx="9143998" cy="19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475" y="-408725"/>
            <a:ext cx="5294225" cy="38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25" y="2353500"/>
            <a:ext cx="8569274" cy="279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700" y="4743450"/>
            <a:ext cx="48006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63" y="419475"/>
            <a:ext cx="6969874" cy="47240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-1179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Deep Dream</a:t>
            </a:r>
            <a:endParaRPr b="1"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9107"/>
            <a:ext cx="9144001" cy="369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882"/>
            <a:ext cx="9144001" cy="369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882"/>
            <a:ext cx="9144001" cy="3690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525" y="1540125"/>
            <a:ext cx="9199051" cy="23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Meaning?</a:t>
            </a:r>
            <a:endParaRPr b="1" sz="300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50" y="32675"/>
            <a:ext cx="1950950" cy="14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47"/>
            <a:ext cx="9276101" cy="5221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Mechanistic Interpretability</a:t>
            </a:r>
            <a:endParaRPr b="1" sz="300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50" y="1837026"/>
            <a:ext cx="7903677" cy="24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/>
          <p:nvPr/>
        </p:nvSpPr>
        <p:spPr>
          <a:xfrm>
            <a:off x="3632900" y="1606425"/>
            <a:ext cx="8031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1" name="Google Shape;101;p20"/>
          <p:cNvSpPr/>
          <p:nvPr/>
        </p:nvSpPr>
        <p:spPr>
          <a:xfrm rot="8100000">
            <a:off x="5553845" y="3063165"/>
            <a:ext cx="803132" cy="131903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2" name="Google Shape;102;p20"/>
          <p:cNvSpPr/>
          <p:nvPr/>
        </p:nvSpPr>
        <p:spPr>
          <a:xfrm rot="-7838167">
            <a:off x="1358811" y="3063058"/>
            <a:ext cx="802914" cy="131925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3" name="Google Shape;103;p20"/>
          <p:cNvSpPr/>
          <p:nvPr/>
        </p:nvSpPr>
        <p:spPr>
          <a:xfrm rot="-1930115">
            <a:off x="1387378" y="1897478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4" name="Google Shape;104;p20"/>
          <p:cNvSpPr/>
          <p:nvPr/>
        </p:nvSpPr>
        <p:spPr>
          <a:xfrm rot="3268075">
            <a:off x="1864049" y="2111118"/>
            <a:ext cx="357217" cy="45235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5" name="Google Shape;105;p20"/>
          <p:cNvSpPr/>
          <p:nvPr/>
        </p:nvSpPr>
        <p:spPr>
          <a:xfrm rot="-1930115">
            <a:off x="852578" y="2470778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6" name="Google Shape;106;p20"/>
          <p:cNvSpPr/>
          <p:nvPr/>
        </p:nvSpPr>
        <p:spPr>
          <a:xfrm rot="-1930115">
            <a:off x="1581653" y="2470778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7" name="Google Shape;107;p20"/>
          <p:cNvSpPr/>
          <p:nvPr/>
        </p:nvSpPr>
        <p:spPr>
          <a:xfrm rot="10672948">
            <a:off x="1783928" y="2939381"/>
            <a:ext cx="357244" cy="45239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8" name="Google Shape;108;p20"/>
          <p:cNvSpPr/>
          <p:nvPr/>
        </p:nvSpPr>
        <p:spPr>
          <a:xfrm rot="2331765">
            <a:off x="2320383" y="2283604"/>
            <a:ext cx="357156" cy="45226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9" name="Google Shape;109;p20"/>
          <p:cNvSpPr/>
          <p:nvPr/>
        </p:nvSpPr>
        <p:spPr>
          <a:xfrm rot="9716730">
            <a:off x="2320347" y="3496448"/>
            <a:ext cx="357187" cy="45243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0" name="Google Shape;110;p20"/>
          <p:cNvSpPr/>
          <p:nvPr/>
        </p:nvSpPr>
        <p:spPr>
          <a:xfrm rot="-1930115">
            <a:off x="2320328" y="2939378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1" name="Google Shape;111;p20"/>
          <p:cNvSpPr/>
          <p:nvPr/>
        </p:nvSpPr>
        <p:spPr>
          <a:xfrm rot="2342131">
            <a:off x="2725056" y="2675863"/>
            <a:ext cx="357255" cy="45236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2" name="Google Shape;112;p20"/>
          <p:cNvSpPr/>
          <p:nvPr/>
        </p:nvSpPr>
        <p:spPr>
          <a:xfrm rot="10214232">
            <a:off x="2815567" y="3513785"/>
            <a:ext cx="357375" cy="45226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3" name="Google Shape;113;p20"/>
          <p:cNvSpPr/>
          <p:nvPr/>
        </p:nvSpPr>
        <p:spPr>
          <a:xfrm rot="-1930115">
            <a:off x="2992428" y="2847703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4" name="Google Shape;114;p20"/>
          <p:cNvSpPr/>
          <p:nvPr/>
        </p:nvSpPr>
        <p:spPr>
          <a:xfrm rot="-1930115">
            <a:off x="3233278" y="2675853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5" name="Google Shape;115;p20"/>
          <p:cNvSpPr/>
          <p:nvPr/>
        </p:nvSpPr>
        <p:spPr>
          <a:xfrm rot="1353640">
            <a:off x="3591971" y="2857001"/>
            <a:ext cx="357346" cy="45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6" name="Google Shape;116;p20"/>
          <p:cNvSpPr/>
          <p:nvPr/>
        </p:nvSpPr>
        <p:spPr>
          <a:xfrm rot="10155373">
            <a:off x="3809134" y="3330997"/>
            <a:ext cx="357263" cy="45246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7" name="Google Shape;117;p20"/>
          <p:cNvSpPr/>
          <p:nvPr/>
        </p:nvSpPr>
        <p:spPr>
          <a:xfrm rot="-10167253">
            <a:off x="4028116" y="3331068"/>
            <a:ext cx="357336" cy="4522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8" name="Google Shape;118;p20"/>
          <p:cNvSpPr/>
          <p:nvPr/>
        </p:nvSpPr>
        <p:spPr>
          <a:xfrm rot="-9511216">
            <a:off x="4240766" y="3331065"/>
            <a:ext cx="357209" cy="452305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9" name="Google Shape;119;p20"/>
          <p:cNvSpPr/>
          <p:nvPr/>
        </p:nvSpPr>
        <p:spPr>
          <a:xfrm rot="-1930115">
            <a:off x="4513753" y="2530503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0" name="Google Shape;120;p20"/>
          <p:cNvSpPr/>
          <p:nvPr/>
        </p:nvSpPr>
        <p:spPr>
          <a:xfrm rot="656512">
            <a:off x="5185588" y="2530553"/>
            <a:ext cx="357194" cy="4522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1" name="Google Shape;121;p20"/>
          <p:cNvSpPr/>
          <p:nvPr/>
        </p:nvSpPr>
        <p:spPr>
          <a:xfrm rot="-181981">
            <a:off x="4895587" y="2530479"/>
            <a:ext cx="357200" cy="45242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2" name="Google Shape;122;p20"/>
          <p:cNvSpPr/>
          <p:nvPr/>
        </p:nvSpPr>
        <p:spPr>
          <a:xfrm rot="10797114">
            <a:off x="4816095" y="3245620"/>
            <a:ext cx="357300" cy="45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3" name="Google Shape;123;p20"/>
          <p:cNvSpPr/>
          <p:nvPr/>
        </p:nvSpPr>
        <p:spPr>
          <a:xfrm rot="-1930115">
            <a:off x="5503878" y="2632203"/>
            <a:ext cx="357242" cy="45238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4" name="Google Shape;124;p20"/>
          <p:cNvSpPr/>
          <p:nvPr/>
        </p:nvSpPr>
        <p:spPr>
          <a:xfrm rot="1708796">
            <a:off x="5850858" y="2632205"/>
            <a:ext cx="357344" cy="45239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25" name="Google Shape;125;p20"/>
          <p:cNvSpPr/>
          <p:nvPr/>
        </p:nvSpPr>
        <p:spPr>
          <a:xfrm rot="-8686528">
            <a:off x="1096212" y="3074093"/>
            <a:ext cx="357327" cy="4523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3125"/>
            <a:ext cx="8839198" cy="1717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Kelpies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